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F6580-0F6F-9573-1086-A114358AF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80A22-802B-9DA7-5DAA-F4C36D066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21434-EA77-FFDE-E117-E46FD3F6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DAB2F-1B44-2061-D58E-341A92790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EA6E9-C5AB-3E67-2182-08F6E864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186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4E627-42A8-B764-347D-4F308BDC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AB6E2D-60D8-A435-373F-2F9F2C40E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83E17-52D1-8EE7-2196-B9E4E3C1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5A03-94CD-58E9-BCA0-49103F84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E02E-8B26-F0E2-6126-D6781217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804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CCBAC-0FDC-35FD-8D26-84DE4700C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4770E-1877-5B3D-7CE6-310846568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0CAA9-C5AB-A9DC-CFD3-97D323F4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D64BC-AA54-29C3-3042-2B009C45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BCA4E-0B18-6DBE-E334-B60F448D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041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48830-9DFD-514E-E42B-EFAFCFD01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23CB2-5275-A4B4-4F4B-12DE3BFF9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C2DA5-E9D1-DE1B-144A-854F8D3A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F5482-2A3D-EFB2-3ECF-6D711D9E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3D965-50AC-85EE-9B16-693285F99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2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C9A0-2AEB-16D8-6B67-9B1475565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0BA79-E3A6-27A9-8448-3D2F450AF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A0248-1F5D-E070-BEA7-E627B061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87745-25E1-98CD-34F1-7077DD21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AAA85-77FF-B07F-4CD2-2D9330A3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62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35AC-690D-12E2-C506-7BABEA45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5B5C2-352A-D573-A014-6CE6F11AE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5D5064-6D76-6B11-58DC-790F7B825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630A7-AA7B-0540-B63B-E0E9BF97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9D7BE-2A27-A67D-DA11-B5D3B1FB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9776B-2DF7-D9B9-F452-CFBEA266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135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1C9E2-91B6-E4FF-7544-50FCE9F4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21AB6-927F-F835-11F4-48815095D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8AB4E-B236-B842-416C-B8D0DE1E3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B8029-8043-32E3-3C8A-F94692F86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5ACD04-98F8-067B-667A-9A35AA37C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6E8051-5392-51FE-ED69-0DA5A30FC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15F29A-9061-C4DA-4648-BA76E088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BC76D3-6415-47B9-963C-CBD1CD35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86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8DDAC-81C8-9621-D4C6-6073E69EE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AD959-299F-7248-B869-DDB53682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51917-D2BC-FC03-E3B6-A9911C09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4818A-F8DC-15DE-EC94-EEBCEAF9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651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575BA2-C95B-5B46-B0E0-53B73CA57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93FDE-9F31-EE32-0AF2-64A807361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C53B8-5099-4B1C-5DE8-65D02BF2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555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7A4B-C2FE-B6C1-A779-FD2FA768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4E88D-0F42-7E0B-CBAC-DC7BD7441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FB3F8-4D2E-B48D-DEC8-D6C4083FF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F6811-78E4-7FD8-A03C-45C15EE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322D4-BAA3-451B-7336-41319886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5E676-A44B-1EA7-C825-69CE98F63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487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CCF3-22F1-8992-2EB5-B338CE94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596E5-67A4-96B3-09D4-8B9ED94350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B0429-0637-FD49-E652-9A2BD3292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49148-B3A8-1A4F-25A0-5FCCA5BDC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508D8-54B4-643A-59F2-7C77AAED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7C856-0980-F961-2C6C-F4E70156D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02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907FFE-A05C-53D5-1049-D54D2AD4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A6504-114B-C1C4-031B-033CA13DC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054BC-7535-900D-B496-85C8F37A8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A9D4-5204-42F2-A3AC-D8C86489D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DA37-0AEF-ACA0-7864-80BBFE65A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D7A11-A30E-65E9-60B0-CDE6FE4FA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E359A-885B-41E4-BFE3-193C78D5CC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8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5651DA-22ED-DDBC-67CE-C82A21E114F2}"/>
              </a:ext>
            </a:extLst>
          </p:cNvPr>
          <p:cNvSpPr txBox="1"/>
          <p:nvPr/>
        </p:nvSpPr>
        <p:spPr>
          <a:xfrm>
            <a:off x="1941817" y="2444040"/>
            <a:ext cx="93494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TOPIC –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THEORIES OF INTEREST</a:t>
            </a:r>
          </a:p>
          <a:p>
            <a:pPr algn="ctr"/>
            <a:endParaRPr lang="en-US" sz="20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THIRD	SEMESTER-5    SESSION -2022-2023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2CCDBC-861C-0213-B43B-25A95A7DAFFF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MICROECONOMICS II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419C1-5FCB-8854-7CE8-E8035B7CCB2A}"/>
              </a:ext>
            </a:extLst>
          </p:cNvPr>
          <p:cNvSpPr txBox="1"/>
          <p:nvPr/>
        </p:nvSpPr>
        <p:spPr>
          <a:xfrm>
            <a:off x="3493212" y="4706197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8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F75B5EA3-D847-67EE-E239-807EDA463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5B34B9-DD92-0682-A9FB-18CF17E1C11E}"/>
              </a:ext>
            </a:extLst>
          </p:cNvPr>
          <p:cNvSpPr txBox="1"/>
          <p:nvPr/>
        </p:nvSpPr>
        <p:spPr>
          <a:xfrm>
            <a:off x="4274050" y="3980243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13/09/2022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8F61-22EE-6CAE-57C1-0DE445F5E133}"/>
              </a:ext>
            </a:extLst>
          </p:cNvPr>
          <p:cNvSpPr txBox="1"/>
          <p:nvPr/>
        </p:nvSpPr>
        <p:spPr>
          <a:xfrm>
            <a:off x="3236359" y="1696342"/>
            <a:ext cx="6143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386135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7DC6F4-D10E-2A19-311B-AE7AE81DB6C3}"/>
              </a:ext>
            </a:extLst>
          </p:cNvPr>
          <p:cNvSpPr txBox="1"/>
          <p:nvPr/>
        </p:nvSpPr>
        <p:spPr>
          <a:xfrm>
            <a:off x="624154" y="1277441"/>
            <a:ext cx="107390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Classical Theory of Interest or Demand and Supply of Capital Theory of Interest: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theory was expounded by eminent economists like Prof. Pigou, Prof.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Marshall, Walras, Knight etc. According to classical view have said that “the rate of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interest is determined by the supply and demand of capital. Therefore, those economists who hold classical view have said that “the rate of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interest is determined by the supply and demand of capital. 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B7CEFA-3D0E-27EE-9BD6-ECDB55575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796" y="2477770"/>
            <a:ext cx="6565186" cy="35428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B86658E-F484-AA75-C76D-8F353BF7F6E6}"/>
              </a:ext>
            </a:extLst>
          </p:cNvPr>
          <p:cNvSpPr txBox="1"/>
          <p:nvPr/>
        </p:nvSpPr>
        <p:spPr>
          <a:xfrm>
            <a:off x="3482939" y="519233"/>
            <a:ext cx="3612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800" b="1" dirty="0"/>
              <a:t>THEORIES OF INTEREST</a:t>
            </a:r>
          </a:p>
        </p:txBody>
      </p:sp>
    </p:spTree>
    <p:extLst>
      <p:ext uri="{BB962C8B-B14F-4D97-AF65-F5344CB8AC3E}">
        <p14:creationId xmlns:p14="http://schemas.microsoft.com/office/powerpoint/2010/main" val="350034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4B069CD-7947-FB9D-C73B-519345DA264D}"/>
              </a:ext>
            </a:extLst>
          </p:cNvPr>
          <p:cNvSpPr txBox="1"/>
          <p:nvPr/>
        </p:nvSpPr>
        <p:spPr>
          <a:xfrm>
            <a:off x="624153" y="343390"/>
            <a:ext cx="11355513" cy="2159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276215" algn="l"/>
              </a:tabLst>
            </a:pP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Liquidity Preference Theory of Interest by Keynes: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Keynes, Interest is purely a monetary phenomenon. It is the reward of not hoarding but the reward for parting with liquidity for the specified period.</a:t>
            </a:r>
            <a:r>
              <a:rPr lang="en-IN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Liquidity Preference Theory interest is determined by the supply of and demand for money.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eyes of Keynes—"Interest is the reward for parting with liquidity for a specific period.”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1C7484-9722-E825-CC85-F95D54965BF4}"/>
              </a:ext>
            </a:extLst>
          </p:cNvPr>
          <p:cNvSpPr txBox="1"/>
          <p:nvPr/>
        </p:nvSpPr>
        <p:spPr>
          <a:xfrm>
            <a:off x="624153" y="2702761"/>
            <a:ext cx="6097712" cy="2094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276215" algn="l"/>
              </a:tabLst>
            </a:pP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desire for liquidity arises because of three motives: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276215" algn="l"/>
              </a:tabLs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The transaction motive;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276215" algn="l"/>
              </a:tabLs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The precautionary motive; and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276215" algn="l"/>
              </a:tabLs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The speculative motive.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039861-B505-D21C-7DA5-A7AB5A265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543" y="2298155"/>
            <a:ext cx="4970123" cy="3578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613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9EDDED5-071B-2863-45E2-07FFC25A55A8}"/>
              </a:ext>
            </a:extLst>
          </p:cNvPr>
          <p:cNvGrpSpPr/>
          <p:nvPr/>
        </p:nvGrpSpPr>
        <p:grpSpPr>
          <a:xfrm>
            <a:off x="214045" y="1336312"/>
            <a:ext cx="11763909" cy="4385497"/>
            <a:chOff x="215757" y="514379"/>
            <a:chExt cx="11763909" cy="438549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DD27B52-C17F-E99A-282A-0B6BDC97511F}"/>
                </a:ext>
              </a:extLst>
            </p:cNvPr>
            <p:cNvSpPr txBox="1"/>
            <p:nvPr/>
          </p:nvSpPr>
          <p:spPr>
            <a:xfrm>
              <a:off x="215758" y="514379"/>
              <a:ext cx="1159952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Productivity Theory of Interest: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This theory was propounded by J.B. Clark and F.H. Knight.</a:t>
              </a:r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According to this theory, interest is the reward paid to capital due to its productivity. </a:t>
              </a:r>
              <a:endParaRPr lang="en-IN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B08D90-1E1E-5BE5-E342-FA65F7C7A511}"/>
                </a:ext>
              </a:extLst>
            </p:cNvPr>
            <p:cNvSpPr txBox="1"/>
            <p:nvPr/>
          </p:nvSpPr>
          <p:spPr>
            <a:xfrm>
              <a:off x="215757" y="1485489"/>
              <a:ext cx="11763909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Abstinence Theory of Interest: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This theory was expounded in 18th century by an eminent economist N. W. Senior. According to this theory interest is the reward for abstinence from present consumption. </a:t>
              </a:r>
              <a:endParaRPr lang="en-IN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4517F8F-75F5-DE19-E677-6BF31B1DE2CF}"/>
                </a:ext>
              </a:extLst>
            </p:cNvPr>
            <p:cNvSpPr txBox="1"/>
            <p:nvPr/>
          </p:nvSpPr>
          <p:spPr>
            <a:xfrm>
              <a:off x="308225" y="2692904"/>
              <a:ext cx="1167144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The Time- Preference Theory”: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John Rae expounded this theory in the year 1834. Further, Bohm </a:t>
              </a:r>
              <a:r>
                <a:rPr lang="en-IN" sz="1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Bawerk</a:t>
              </a:r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developed this theory in an elaborate way. Bohm-</a:t>
              </a:r>
              <a:r>
                <a:rPr lang="en-IN" sz="1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Bawerk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an Austrian economist,</a:t>
              </a:r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is the main exponent of this theory which seeks to explain interest on the basis of</a:t>
              </a:r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time-preference.</a:t>
              </a:r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en-IN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A6DCDDF-1F01-6207-85D4-02DCCAB65BB3}"/>
                </a:ext>
              </a:extLst>
            </p:cNvPr>
            <p:cNvSpPr txBox="1"/>
            <p:nvPr/>
          </p:nvSpPr>
          <p:spPr>
            <a:xfrm>
              <a:off x="308224" y="3945769"/>
              <a:ext cx="1167144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Fisher’s Time Preference Theory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:</a:t>
              </a:r>
              <a:r>
                <a:rPr lang="en-IN" sz="2000" dirty="0">
                  <a:solidFill>
                    <a:srgbClr val="81818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Georgia" panose="02040502050405020303" pitchFamily="18" charset="0"/>
                </a:rPr>
                <a:t>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Prof. Fisher’s Time Preference Theory is the modified theory of Bohm-</a:t>
              </a:r>
              <a:r>
                <a:rPr lang="en-IN" sz="1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Bawerk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 </a:t>
              </a:r>
              <a:r>
                <a:rPr lang="en-I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Interest rate depends on time-preference or an eagerness to spend income on present consumption.</a:t>
              </a:r>
              <a:endPara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289170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486F36-C0ED-BD51-9E22-9FA630F21F70}"/>
              </a:ext>
            </a:extLst>
          </p:cNvPr>
          <p:cNvSpPr txBox="1"/>
          <p:nvPr/>
        </p:nvSpPr>
        <p:spPr>
          <a:xfrm>
            <a:off x="798814" y="612992"/>
            <a:ext cx="105335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Loanable Fund Theory of Interest: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Neo-classical or the Loanable Fund Theory was expounded by the famous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Swedish economist Knot Wick-sell. Further, this theory was elaborated by Ohlin,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Roberson, Pigou and other new-classical economists. This theory is an attempt to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improve upon the classical theory of Interest. According to this theory, the rate of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interest is the price of credit which is determined by the demand and supply for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loanable funds.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724F8-E321-DBA0-3376-CE6ECD7F4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761" y="2283242"/>
            <a:ext cx="5065159" cy="42716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876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96D671-D07A-A09B-577D-571F983392DE}"/>
              </a:ext>
            </a:extLst>
          </p:cNvPr>
          <p:cNvSpPr txBox="1"/>
          <p:nvPr/>
        </p:nvSpPr>
        <p:spPr>
          <a:xfrm>
            <a:off x="4962417" y="2840804"/>
            <a:ext cx="3092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i="1" dirty="0">
                <a:latin typeface="Georgia" panose="02040502050405020303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8312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4</cp:revision>
  <dcterms:created xsi:type="dcterms:W3CDTF">2023-07-06T18:42:52Z</dcterms:created>
  <dcterms:modified xsi:type="dcterms:W3CDTF">2023-09-14T04:19:36Z</dcterms:modified>
</cp:coreProperties>
</file>